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693400" cy="15122525"/>
  <p:notesSz cx="6797675" cy="9928225"/>
  <p:defaultTextStyle>
    <a:defPPr>
      <a:defRPr lang="ru-RU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2046" y="-2910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14554-8776-4FB5-A775-4D264EE18D6E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7A375-27C7-45B8-A803-989D01491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332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7A375-27C7-45B8-A803-989D014913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53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75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3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1333724"/>
            <a:ext cx="2812588" cy="284527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1333724"/>
            <a:ext cx="8263250" cy="284527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07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6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639" y="7781802"/>
            <a:ext cx="5537918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1781" y="7781802"/>
            <a:ext cx="5537919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3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3385067"/>
            <a:ext cx="4726631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4795801"/>
            <a:ext cx="4726631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2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4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5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3164530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5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6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309B-605D-40B3-AA38-D544B573137F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FB23-1AA3-423F-9A99-DBCCE9DC9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45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akot\Desktop\буклеты Моск. рег\плакаты в ppt\фон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23" r="1814" b="34349"/>
          <a:stretch/>
        </p:blipFill>
        <p:spPr bwMode="auto">
          <a:xfrm>
            <a:off x="-18108" y="422"/>
            <a:ext cx="10711508" cy="312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1162" y="3744838"/>
            <a:ext cx="871296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ПРИГЛАШАЕТ УЧАЩИХСЯ 9-11 КЛАССОВ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49114" y="4392910"/>
            <a:ext cx="9577064" cy="921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spc="-2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Межрегиональную олимпиаду школьников </a:t>
            </a:r>
            <a:br>
              <a:rPr lang="ru-RU" sz="2200" b="1" spc="-2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b="1" spc="-2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базе ведомственных образовательных организаций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81162" y="2808734"/>
            <a:ext cx="8712968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АКАДЕМИЯ ФЕДЕРАЛЬНОЙ СЛУЖБЫ БЕЗОПАСНОСТИ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8148" y="5905078"/>
            <a:ext cx="7445252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физика                             </a:t>
            </a:r>
          </a:p>
          <a:p>
            <a:pPr algn="just">
              <a:lnSpc>
                <a:spcPct val="150000"/>
              </a:lnSpc>
            </a:pPr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математика  </a:t>
            </a:r>
          </a:p>
          <a:p>
            <a:pPr algn="just">
              <a:lnSpc>
                <a:spcPct val="150000"/>
              </a:lnSpc>
            </a:pPr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иностранные языки  </a:t>
            </a:r>
          </a:p>
          <a:p>
            <a:pPr algn="just">
              <a:lnSpc>
                <a:spcPct val="150000"/>
              </a:lnSpc>
            </a:pPr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русский язык               </a:t>
            </a:r>
          </a:p>
          <a:p>
            <a:pPr algn="just">
              <a:lnSpc>
                <a:spcPct val="150000"/>
              </a:lnSpc>
            </a:pPr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обществознание           </a:t>
            </a:r>
          </a:p>
        </p:txBody>
      </p:sp>
      <p:pic>
        <p:nvPicPr>
          <p:cNvPr id="1043" name="Picture 19" descr="C:\Users\Rakot\Desktop\буклеты Моск. рег\плакаты в ppt\Академия qr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" t="10945" r="9986" b="6320"/>
          <a:stretch/>
        </p:blipFill>
        <p:spPr bwMode="auto">
          <a:xfrm>
            <a:off x="8392886" y="12705361"/>
            <a:ext cx="1778350" cy="175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594172" y="8185982"/>
            <a:ext cx="95770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spc="-2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Межрегиональную олимпиаду школьников </a:t>
            </a:r>
            <a:br>
              <a:rPr lang="ru-RU" sz="2200" b="1" spc="-2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b="1" spc="-2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им. И.Я. </a:t>
            </a:r>
            <a:r>
              <a:rPr lang="ru-RU" sz="2200" b="1" spc="-20" dirty="0" err="1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Верченко</a:t>
            </a:r>
            <a:r>
              <a:rPr lang="ru-RU" sz="2200" b="1" spc="-2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794972" y="8762046"/>
            <a:ext cx="2304256" cy="19208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36615" y="5329014"/>
            <a:ext cx="2304256" cy="432047"/>
          </a:xfrm>
          <a:prstGeom prst="roundRect">
            <a:avLst/>
          </a:prstGeom>
          <a:solidFill>
            <a:srgbClr val="FFC000"/>
          </a:soli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ЭТАП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794972" y="5329015"/>
            <a:ext cx="2304256" cy="432047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</a:t>
            </a:r>
            <a:r>
              <a:rPr lang="ru-RU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ЭТАП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78148" y="9145439"/>
            <a:ext cx="3277232" cy="15374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математика </a:t>
            </a:r>
            <a:b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криптография</a:t>
            </a:r>
          </a:p>
          <a:p>
            <a:endParaRPr lang="en-US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информатика </a:t>
            </a:r>
            <a:b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компьютерная </a:t>
            </a:r>
          </a:p>
          <a:p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безопасность 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51156" y="10873630"/>
            <a:ext cx="81000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197536" y="9145439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27.11.2022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86969" y="9145439"/>
            <a:ext cx="2988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01.11.2022–20.11.2022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86969" y="6471625"/>
            <a:ext cx="2988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15.12.2022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05.02.2023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86969" y="6041127"/>
            <a:ext cx="2988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01.12.2022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15.01.2023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86969" y="6902123"/>
            <a:ext cx="2988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30.11.2022–15.01.2023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86969" y="7332621"/>
            <a:ext cx="2988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21.12.2022–12.02.2023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786969" y="7763118"/>
            <a:ext cx="2988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19.12.2022–29.01.2023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794972" y="5905078"/>
            <a:ext cx="2304256" cy="23042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8197536" y="6026259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2023</a:t>
            </a:r>
            <a:endParaRPr lang="ru-RU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197536" y="6451385"/>
            <a:ext cx="1499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2023</a:t>
            </a:r>
            <a:endParaRPr lang="ru-RU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197536" y="6876511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2023</a:t>
            </a:r>
            <a:endParaRPr lang="ru-RU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197536" y="7301637"/>
            <a:ext cx="1499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2023</a:t>
            </a:r>
            <a:endParaRPr lang="ru-RU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197536" y="7726764"/>
            <a:ext cx="1499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r>
              <a:rPr lang="en-US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2023</a:t>
            </a:r>
            <a:endParaRPr lang="ru-RU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786969" y="9842166"/>
            <a:ext cx="2988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01.11.2022–15.01.2023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8197536" y="9865519"/>
            <a:ext cx="149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29.01.2023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78148" y="11039132"/>
            <a:ext cx="9981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ЭТАП ОЛИМПИАД (ОТБОРОЧНЫЙ) пройдет в дистанционном формате на сайте </a:t>
            </a:r>
            <a:b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олимпиад – </a:t>
            </a:r>
            <a:r>
              <a:rPr lang="ru-RU" sz="1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WWW.V-OLYMP.RU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78148" y="11615196"/>
            <a:ext cx="8080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 ЭТАП ОЛИМПИАД (ЗАКЛЮЧИТЕЛЬНЫЙ) пройдет в очной форме.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55079" y="11914841"/>
            <a:ext cx="100049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Информация о местах и условиях проведения заключительных этапов олимпиады будет размещена дополнительно на сайте Академии ФСБ России и официальном сайте олимпиады.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282804" y="14469674"/>
            <a:ext cx="173791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WWW.V-OLYMP.RU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8155012" y="14469674"/>
            <a:ext cx="233373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WWW.ACADEMY.FSB.RU</a:t>
            </a:r>
            <a:endParaRPr lang="ru-RU" sz="13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14992" y="13612962"/>
            <a:ext cx="5614349" cy="108920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78148" y="12745838"/>
            <a:ext cx="53467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8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Телефоны для справок:</a:t>
            </a:r>
          </a:p>
          <a:p>
            <a:r>
              <a:rPr lang="ru-RU" sz="18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 (495) 989-37-89; 8 (495) 989-38-14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72848" y="13681942"/>
            <a:ext cx="56659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Олимпиады входят в Перечень  Минобрнауки России (кроме олимпиады по русскому языку), что позволяет предоставлять победителям и призёрам Олимпиад соответствующие льготы при поступлении</a:t>
            </a:r>
          </a:p>
          <a:p>
            <a:endParaRPr lang="ru-RU" sz="1400" b="1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484" y="324718"/>
            <a:ext cx="1546440" cy="2340000"/>
          </a:xfrm>
          <a:prstGeom prst="rect">
            <a:avLst/>
          </a:prstGeom>
        </p:spPr>
      </p:pic>
      <p:pic>
        <p:nvPicPr>
          <p:cNvPr id="40" name="Picture 18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" t="6444" r="7869" b="7280"/>
          <a:stretch/>
        </p:blipFill>
        <p:spPr bwMode="auto">
          <a:xfrm>
            <a:off x="6210796" y="12597467"/>
            <a:ext cx="1820448" cy="186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598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162</Words>
  <Application>Microsoft Office PowerPoint</Application>
  <PresentationFormat>Произвольный</PresentationFormat>
  <Paragraphs>39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Rakot</dc:creator>
  <cp:lastModifiedBy>Анна</cp:lastModifiedBy>
  <cp:revision>33</cp:revision>
  <cp:lastPrinted>2022-08-23T07:37:46Z</cp:lastPrinted>
  <dcterms:created xsi:type="dcterms:W3CDTF">2022-08-19T19:28:48Z</dcterms:created>
  <dcterms:modified xsi:type="dcterms:W3CDTF">2022-08-25T15:54:12Z</dcterms:modified>
</cp:coreProperties>
</file>